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4941" y="1949823"/>
            <a:ext cx="25749045" cy="224577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4933" y="2991586"/>
            <a:ext cx="15324807" cy="7169864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03" y="7537506"/>
            <a:ext cx="10741252" cy="32251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2506" y="3382014"/>
            <a:ext cx="17763282" cy="75680"/>
            <a:chOff x="142506" y="3382014"/>
            <a:chExt cx="17763282" cy="7568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06" y="3382014"/>
              <a:ext cx="17763282" cy="75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0393" y="2813077"/>
            <a:ext cx="2862415" cy="4180816"/>
            <a:chOff x="2450393" y="2813077"/>
            <a:chExt cx="2862415" cy="418081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0393" y="2813077"/>
              <a:ext cx="2862415" cy="418081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57143" y="2057143"/>
            <a:ext cx="6171429" cy="6171429"/>
            <a:chOff x="6057143" y="2057143"/>
            <a:chExt cx="6171429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143" y="2057143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620408" y="3771759"/>
            <a:ext cx="3960194" cy="2742197"/>
            <a:chOff x="12620408" y="3771759"/>
            <a:chExt cx="3960194" cy="27421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20408" y="3771759"/>
              <a:ext cx="3960194" cy="2742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0393" y="2813077"/>
            <a:ext cx="2862415" cy="4180816"/>
            <a:chOff x="2450393" y="2813077"/>
            <a:chExt cx="2862415" cy="418081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0393" y="2813077"/>
              <a:ext cx="2862415" cy="418081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057143" y="2057143"/>
            <a:ext cx="6171429" cy="6171429"/>
            <a:chOff x="6057143" y="2057143"/>
            <a:chExt cx="6171429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143" y="2057143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620408" y="3771759"/>
            <a:ext cx="3960194" cy="2742197"/>
            <a:chOff x="12620408" y="3771759"/>
            <a:chExt cx="3960194" cy="274219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20408" y="3771759"/>
              <a:ext cx="3960194" cy="274219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160000" y="2160000"/>
            <a:ext cx="6171429" cy="6171429"/>
            <a:chOff x="6160000" y="2160000"/>
            <a:chExt cx="6171429" cy="6171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0000" y="2160000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514791" y="1643621"/>
            <a:ext cx="6171429" cy="6171429"/>
            <a:chOff x="11514791" y="1643621"/>
            <a:chExt cx="6171429" cy="617142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14791" y="1643621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26499" y="1578315"/>
            <a:ext cx="6171429" cy="6171429"/>
            <a:chOff x="926499" y="1578315"/>
            <a:chExt cx="6171429" cy="617142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6499" y="1578315"/>
              <a:ext cx="6171429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060654" y="2448980"/>
            <a:ext cx="3541277" cy="6171429"/>
            <a:chOff x="2060654" y="2448980"/>
            <a:chExt cx="3541277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654" y="2448980"/>
              <a:ext cx="3541277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418472" y="1578231"/>
            <a:ext cx="5797071" cy="6171429"/>
            <a:chOff x="6418472" y="1578231"/>
            <a:chExt cx="5797071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8472" y="1578231"/>
              <a:ext cx="5797071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651701" y="3319728"/>
            <a:ext cx="6171429" cy="6171429"/>
            <a:chOff x="11651701" y="3319728"/>
            <a:chExt cx="6171429" cy="617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1701" y="3319728"/>
              <a:ext cx="6171429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6009" y="1949820"/>
            <a:ext cx="24811178" cy="224577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95" y="3325234"/>
            <a:ext cx="17604871" cy="597711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42506" y="3382014"/>
            <a:ext cx="17763282" cy="75680"/>
            <a:chOff x="142506" y="3382014"/>
            <a:chExt cx="17763282" cy="75680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506" y="3382014"/>
              <a:ext cx="17763282" cy="75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582235" y="1735688"/>
            <a:ext cx="6866500" cy="7293249"/>
            <a:chOff x="8582235" y="1735688"/>
            <a:chExt cx="6866500" cy="72932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2235" y="1735688"/>
              <a:ext cx="6866500" cy="72932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48377" y="1173469"/>
            <a:ext cx="8417687" cy="8417687"/>
            <a:chOff x="1148377" y="1173469"/>
            <a:chExt cx="8417687" cy="841768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77" y="1173469"/>
              <a:ext cx="8417687" cy="84176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25170" y="0"/>
            <a:ext cx="5932141" cy="6171429"/>
            <a:chOff x="9725170" y="0"/>
            <a:chExt cx="5932141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5170" y="0"/>
              <a:ext cx="5932141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50319" y="1360544"/>
            <a:ext cx="4889137" cy="6171429"/>
            <a:chOff x="1750319" y="1360544"/>
            <a:chExt cx="4889137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0319" y="1360544"/>
              <a:ext cx="4889137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312925" y="3602721"/>
            <a:ext cx="6171429" cy="6171429"/>
            <a:chOff x="6312925" y="3602721"/>
            <a:chExt cx="6171429" cy="617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2925" y="3602721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45553" y="2537563"/>
            <a:ext cx="4978368" cy="4507863"/>
            <a:chOff x="11745553" y="2537563"/>
            <a:chExt cx="4978368" cy="45078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520000">
              <a:off x="11745553" y="2537563"/>
              <a:ext cx="4978368" cy="45078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48470" y="217679"/>
            <a:ext cx="7988775" cy="9850357"/>
            <a:chOff x="5148470" y="217679"/>
            <a:chExt cx="7988775" cy="985035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470" y="217679"/>
              <a:ext cx="7988775" cy="985035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830386" y="3038792"/>
            <a:ext cx="6613716" cy="5287790"/>
            <a:chOff x="9830386" y="3038792"/>
            <a:chExt cx="6613716" cy="528779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">
              <a:off x="9830386" y="3038792"/>
              <a:ext cx="6613716" cy="528779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062755" y="3308593"/>
            <a:ext cx="6171429" cy="5444787"/>
            <a:chOff x="2062755" y="3308593"/>
            <a:chExt cx="6171429" cy="54447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2755" y="3308593"/>
              <a:ext cx="6171429" cy="5444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0680" y="873905"/>
            <a:ext cx="10258325" cy="8537905"/>
            <a:chOff x="500680" y="873905"/>
            <a:chExt cx="10258325" cy="8537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680" y="873905"/>
              <a:ext cx="10258325" cy="8537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3537" y="0"/>
            <a:ext cx="11487849" cy="10661571"/>
            <a:chOff x="43537" y="0"/>
            <a:chExt cx="11487849" cy="10661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37" y="0"/>
              <a:ext cx="11487849" cy="10661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433052" y="2517115"/>
            <a:ext cx="7419611" cy="5948708"/>
            <a:chOff x="9433052" y="2517115"/>
            <a:chExt cx="7419611" cy="59487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3052" y="2517115"/>
              <a:ext cx="7419611" cy="59487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00000" y="109156"/>
            <a:ext cx="10285714" cy="10285714"/>
            <a:chOff x="8000000" y="109156"/>
            <a:chExt cx="10285714" cy="10285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0000" y="109156"/>
              <a:ext cx="10285714" cy="1028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613707" y="1387137"/>
            <a:ext cx="4326030" cy="4104332"/>
            <a:chOff x="12613707" y="1387137"/>
            <a:chExt cx="4326030" cy="410433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3707" y="1387137"/>
              <a:ext cx="4326030" cy="4104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60544" y="2601361"/>
            <a:ext cx="6171429" cy="6171429"/>
            <a:chOff x="1360544" y="2601361"/>
            <a:chExt cx="6171429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0544" y="2601361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53741" y="2601361"/>
            <a:ext cx="6171429" cy="6171429"/>
            <a:chOff x="7553741" y="2601361"/>
            <a:chExt cx="6171429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3741" y="2601361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0"/>
            <a:ext cx="15357823" cy="10285714"/>
            <a:chOff x="0" y="0"/>
            <a:chExt cx="15357823" cy="10285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5357823" cy="10285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64018" y="626087"/>
            <a:ext cx="14957678" cy="9033539"/>
            <a:chOff x="1664018" y="626087"/>
            <a:chExt cx="14957678" cy="903353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4018" y="626087"/>
              <a:ext cx="14957678" cy="903353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874106" y="3457982"/>
            <a:ext cx="8885801" cy="8009808"/>
            <a:chOff x="4874106" y="3457982"/>
            <a:chExt cx="8885801" cy="800980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4106" y="3457982"/>
              <a:ext cx="8885801" cy="8009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2023-09-09T05:20:48Z</dcterms:created>
  <dcterms:modified xsi:type="dcterms:W3CDTF">2023-09-09T05:20:48Z</dcterms:modified>
</cp:coreProperties>
</file>